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F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0" y="457200"/>
            <a:ext cx="4572000" cy="4572000"/>
          </a:xfrm>
          <a:prstGeom prst="ellipse">
            <a:avLst/>
          </a:prstGeom>
          <a:solidFill>
            <a:srgbClr val="E11D73">
              <a:alpha val="10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0" y="731520"/>
            <a:ext cx="9144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GRUPO YOUR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1645920"/>
            <a:ext cx="8229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Parceiro Financeiro</a:t>
            </a:r>
            <a:endParaRPr lang="en-US" sz="4800" dirty="0"/>
          </a:p>
          <a:p>
            <a:pPr algn="ctr" indent="0" marL="0">
              <a:buNone/>
            </a:pPr>
            <a:r>
              <a:rPr lang="en-US" sz="4800" b="1" dirty="0">
                <a:solidFill>
                  <a:srgbClr val="E11D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 Referência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1371600" y="347472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B3B3B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Há 20 anos a assegurar a gestão financeira das PME portuguesas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B3B3B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para que decidam de forma segura e informada.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7772400" y="4663440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 / 08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F172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11D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GRUPO YOUR EM NÚMEROS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731520" y="82296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Resultados que falam por nós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731520" y="2011680"/>
            <a:ext cx="1828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E11D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</a:t>
            </a:r>
            <a:endParaRPr lang="en-US" sz="5200" dirty="0"/>
          </a:p>
        </p:txBody>
      </p:sp>
      <p:sp>
        <p:nvSpPr>
          <p:cNvPr id="5" name="Text 3"/>
          <p:cNvSpPr/>
          <p:nvPr/>
        </p:nvSpPr>
        <p:spPr>
          <a:xfrm>
            <a:off x="731520" y="29260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808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Anos de experiência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2834640" y="2011680"/>
            <a:ext cx="1828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E11D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5000+</a:t>
            </a:r>
            <a:endParaRPr lang="en-US" sz="5200" dirty="0"/>
          </a:p>
        </p:txBody>
      </p:sp>
      <p:sp>
        <p:nvSpPr>
          <p:cNvPr id="7" name="Text 5"/>
          <p:cNvSpPr/>
          <p:nvPr/>
        </p:nvSpPr>
        <p:spPr>
          <a:xfrm>
            <a:off x="2834640" y="29260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808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Empresas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937760" y="2011680"/>
            <a:ext cx="1828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E11D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Nº1</a:t>
            </a:r>
            <a:endParaRPr lang="en-US" sz="5200" dirty="0"/>
          </a:p>
        </p:txBody>
      </p:sp>
      <p:sp>
        <p:nvSpPr>
          <p:cNvPr id="9" name="Text 7"/>
          <p:cNvSpPr/>
          <p:nvPr/>
        </p:nvSpPr>
        <p:spPr>
          <a:xfrm>
            <a:off x="4937760" y="29260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808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 Portugal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7040880" y="2011680"/>
            <a:ext cx="1828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E11D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5200" dirty="0"/>
          </a:p>
        </p:txBody>
      </p:sp>
      <p:sp>
        <p:nvSpPr>
          <p:cNvPr id="11" name="Text 9"/>
          <p:cNvSpPr/>
          <p:nvPr/>
        </p:nvSpPr>
        <p:spPr>
          <a:xfrm>
            <a:off x="7040880" y="29260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808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Áreas de negócio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7772400" y="4663440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 / 08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118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11D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 NOSSO PROPÓSITO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731520" y="82296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Missão, Visão e Valores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731520" y="1645920"/>
            <a:ext cx="2468880" cy="2926080"/>
          </a:xfrm>
          <a:prstGeom prst="roundRect">
            <a:avLst>
              <a:gd name="adj" fmla="val 5556"/>
            </a:avLst>
          </a:prstGeom>
          <a:solidFill>
            <a:srgbClr val="FFFFFF">
              <a:alpha val="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14400" y="1828800"/>
            <a:ext cx="1097280" cy="320040"/>
          </a:xfrm>
          <a:prstGeom prst="roundRect">
            <a:avLst>
              <a:gd name="adj" fmla="val 28571"/>
            </a:avLst>
          </a:prstGeom>
          <a:solidFill>
            <a:srgbClr val="E11D73"/>
          </a:solidFill>
          <a:ln/>
        </p:spPr>
      </p:sp>
      <p:sp>
        <p:nvSpPr>
          <p:cNvPr id="6" name="Text 4"/>
          <p:cNvSpPr/>
          <p:nvPr/>
        </p:nvSpPr>
        <p:spPr>
          <a:xfrm>
            <a:off x="914400" y="1801368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Missão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914400" y="2286000"/>
            <a:ext cx="210312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B3B3B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Apoiar as empresas a crescer, oferecendo soluções de gestão personalizadas, digitais e integradas.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474720" y="1645920"/>
            <a:ext cx="2468880" cy="2926080"/>
          </a:xfrm>
          <a:prstGeom prst="roundRect">
            <a:avLst>
              <a:gd name="adj" fmla="val 5556"/>
            </a:avLst>
          </a:prstGeom>
          <a:solidFill>
            <a:srgbClr val="FFFFFF">
              <a:alpha val="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3657600" y="1828800"/>
            <a:ext cx="1097280" cy="320040"/>
          </a:xfrm>
          <a:prstGeom prst="roundRect">
            <a:avLst>
              <a:gd name="adj" fmla="val 28571"/>
            </a:avLst>
          </a:prstGeom>
          <a:solidFill>
            <a:srgbClr val="E11D73"/>
          </a:solidFill>
          <a:ln/>
        </p:spPr>
      </p:sp>
      <p:sp>
        <p:nvSpPr>
          <p:cNvPr id="10" name="Text 8"/>
          <p:cNvSpPr/>
          <p:nvPr/>
        </p:nvSpPr>
        <p:spPr>
          <a:xfrm>
            <a:off x="3657600" y="1801368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Visão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3657600" y="2286000"/>
            <a:ext cx="210312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B3B3B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 o parceiro de referência para empresas que querem crescer com segurança, rapidez e eficiência.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6217920" y="1645920"/>
            <a:ext cx="2468880" cy="2926080"/>
          </a:xfrm>
          <a:prstGeom prst="roundRect">
            <a:avLst>
              <a:gd name="adj" fmla="val 5556"/>
            </a:avLst>
          </a:prstGeom>
          <a:solidFill>
            <a:srgbClr val="FFFFFF">
              <a:alpha val="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400800" y="1828800"/>
            <a:ext cx="1097280" cy="320040"/>
          </a:xfrm>
          <a:prstGeom prst="roundRect">
            <a:avLst>
              <a:gd name="adj" fmla="val 28571"/>
            </a:avLst>
          </a:prstGeom>
          <a:solidFill>
            <a:srgbClr val="E11D73"/>
          </a:solidFill>
          <a:ln/>
        </p:spPr>
      </p:sp>
      <p:sp>
        <p:nvSpPr>
          <p:cNvPr id="14" name="Text 12"/>
          <p:cNvSpPr/>
          <p:nvPr/>
        </p:nvSpPr>
        <p:spPr>
          <a:xfrm>
            <a:off x="6400800" y="1801368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Valores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6400800" y="2286000"/>
            <a:ext cx="210312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B3B3B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Proximidade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B3B3B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Foco no cliente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B3B3B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Rigor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B3B3B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Inovação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B3B3B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Compromisso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7772400" y="4663440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 / 08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F172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11D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ECOSSISTEMA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731520" y="82296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Uma oferta integrada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08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Quatro marcas complementares para cobrir todas as necessidades da sua empresa.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731520" y="2011680"/>
            <a:ext cx="1920240" cy="2286000"/>
          </a:xfrm>
          <a:prstGeom prst="roundRect">
            <a:avLst>
              <a:gd name="adj" fmla="val 7143"/>
            </a:avLst>
          </a:prstGeom>
          <a:solidFill>
            <a:srgbClr val="E11D73"/>
          </a:solidFill>
          <a:ln w="12700">
            <a:solidFill>
              <a:srgbClr val="E11D7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914400" y="219456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Finance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914400" y="2651760"/>
            <a:ext cx="1645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Contabilidade, Payroll e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Serviços Administrativos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834640" y="2011680"/>
            <a:ext cx="1920240" cy="2286000"/>
          </a:xfrm>
          <a:prstGeom prst="roundRect">
            <a:avLst>
              <a:gd name="adj" fmla="val 7143"/>
            </a:avLst>
          </a:prstGeom>
          <a:solidFill>
            <a:srgbClr val="FFFFFF">
              <a:alpha val="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017520" y="219456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Insurance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3017520" y="2651760"/>
            <a:ext cx="1645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08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Seguros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937760" y="2011680"/>
            <a:ext cx="1920240" cy="2286000"/>
          </a:xfrm>
          <a:prstGeom prst="roundRect">
            <a:avLst>
              <a:gd name="adj" fmla="val 7143"/>
            </a:avLst>
          </a:prstGeom>
          <a:solidFill>
            <a:srgbClr val="FFFFFF">
              <a:alpha val="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120640" y="219456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Care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5120640" y="2651760"/>
            <a:ext cx="1645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08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Saúde e Segurança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808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Trabalho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7040880" y="2011680"/>
            <a:ext cx="1920240" cy="2286000"/>
          </a:xfrm>
          <a:prstGeom prst="roundRect">
            <a:avLst>
              <a:gd name="adj" fmla="val 7143"/>
            </a:avLst>
          </a:prstGeom>
          <a:solidFill>
            <a:srgbClr val="FFFFFF">
              <a:alpha val="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223760" y="219456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People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7223760" y="2651760"/>
            <a:ext cx="1645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08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Consultoria e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808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Formação Certificada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7772400" y="4663440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 / 08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118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11D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FINANCE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731520" y="82296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Serviços principais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731520" y="1645920"/>
            <a:ext cx="2560320" cy="1371600"/>
          </a:xfrm>
          <a:prstGeom prst="roundRect">
            <a:avLst>
              <a:gd name="adj" fmla="val 8000"/>
            </a:avLst>
          </a:prstGeom>
          <a:solidFill>
            <a:srgbClr val="FFFFFF">
              <a:alpha val="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173736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Abertura de Empresa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868680" y="2103120"/>
            <a:ext cx="2286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08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Constituição em 48h com contabilidade incluída desde o primeiro dia.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3474720" y="1645920"/>
            <a:ext cx="2560320" cy="1371600"/>
          </a:xfrm>
          <a:prstGeom prst="roundRect">
            <a:avLst>
              <a:gd name="adj" fmla="val 8000"/>
            </a:avLst>
          </a:prstGeom>
          <a:solidFill>
            <a:srgbClr val="FFFFFF">
              <a:alpha val="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611880" y="173736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Contabilidade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611880" y="2103120"/>
            <a:ext cx="2286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08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Gestão contabilística completa com consultor dedicado e reporting mensal.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6217920" y="1645920"/>
            <a:ext cx="2560320" cy="1371600"/>
          </a:xfrm>
          <a:prstGeom prst="roundRect">
            <a:avLst>
              <a:gd name="adj" fmla="val 8000"/>
            </a:avLst>
          </a:prstGeom>
          <a:solidFill>
            <a:srgbClr val="FFFFFF">
              <a:alpha val="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355080" y="173736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Processamento Salarial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355080" y="2103120"/>
            <a:ext cx="2286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08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Gestão completa de salários, recursos humanos e cumprimento legal.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731520" y="3291840"/>
            <a:ext cx="2560320" cy="1371600"/>
          </a:xfrm>
          <a:prstGeom prst="roundRect">
            <a:avLst>
              <a:gd name="adj" fmla="val 8000"/>
            </a:avLst>
          </a:prstGeom>
          <a:solidFill>
            <a:srgbClr val="FFFFFF">
              <a:alpha val="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68680" y="338328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Consultoria Fiscal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868680" y="3749040"/>
            <a:ext cx="2286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08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Planeamento e otimização fiscal estratégica para o seu negócio.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474720" y="3291840"/>
            <a:ext cx="2560320" cy="1371600"/>
          </a:xfrm>
          <a:prstGeom prst="roundRect">
            <a:avLst>
              <a:gd name="adj" fmla="val 8000"/>
            </a:avLst>
          </a:prstGeom>
          <a:solidFill>
            <a:srgbClr val="FFFFFF">
              <a:alpha val="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611880" y="338328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Serviços Administrativos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3611880" y="3749040"/>
            <a:ext cx="2286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08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Gestão administrativa e documental para simplificar o dia-a-dia.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6217920" y="3291840"/>
            <a:ext cx="2560320" cy="1371600"/>
          </a:xfrm>
          <a:prstGeom prst="roundRect">
            <a:avLst>
              <a:gd name="adj" fmla="val 8000"/>
            </a:avLst>
          </a:prstGeom>
          <a:solidFill>
            <a:srgbClr val="FFFFFF">
              <a:alpha val="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355080" y="338328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Portal do Cliente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355080" y="3749040"/>
            <a:ext cx="2286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08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Acesso digital 24/7 a documentos, tarefas e comunicação centralizada.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7772400" y="4663440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 / 08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F172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11D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DIFERENCIAÇÃO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731520" y="82296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 que nos diferencia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731520" y="1645920"/>
            <a:ext cx="1920240" cy="1371600"/>
          </a:xfrm>
          <a:prstGeom prst="roundRect">
            <a:avLst>
              <a:gd name="adj" fmla="val 8000"/>
            </a:avLst>
          </a:prstGeom>
          <a:solidFill>
            <a:srgbClr val="FFFFFF">
              <a:alpha val="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1783080"/>
            <a:ext cx="1645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Acompanhamento</a:t>
            </a:r>
            <a:endParaRPr lang="en-US" sz="1100" dirty="0"/>
          </a:p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Dedicado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868680" y="237744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08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Gestor de conta dedicado.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2834640" y="1645920"/>
            <a:ext cx="1920240" cy="1371600"/>
          </a:xfrm>
          <a:prstGeom prst="roundRect">
            <a:avLst>
              <a:gd name="adj" fmla="val 8000"/>
            </a:avLst>
          </a:prstGeom>
          <a:solidFill>
            <a:srgbClr val="FFFFFF">
              <a:alpha val="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971800" y="1783080"/>
            <a:ext cx="1645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Aconselhamento</a:t>
            </a:r>
            <a:endParaRPr lang="en-US" sz="1100" dirty="0"/>
          </a:p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Proativo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971800" y="237744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08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Antecipamos decisões.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4937760" y="1645920"/>
            <a:ext cx="1920240" cy="1371600"/>
          </a:xfrm>
          <a:prstGeom prst="roundRect">
            <a:avLst>
              <a:gd name="adj" fmla="val 8000"/>
            </a:avLst>
          </a:prstGeom>
          <a:solidFill>
            <a:srgbClr val="FFFFFF">
              <a:alpha val="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74920" y="1783080"/>
            <a:ext cx="1645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Know-how</a:t>
            </a:r>
            <a:endParaRPr lang="en-US" sz="1100" dirty="0"/>
          </a:p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Multissetorial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074920" y="237744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08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Experiência multissetorial.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7040880" y="1645920"/>
            <a:ext cx="1920240" cy="1371600"/>
          </a:xfrm>
          <a:prstGeom prst="roundRect">
            <a:avLst>
              <a:gd name="adj" fmla="val 8000"/>
            </a:avLst>
          </a:prstGeom>
          <a:solidFill>
            <a:srgbClr val="FFFFFF">
              <a:alpha val="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178040" y="1783080"/>
            <a:ext cx="1645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Planeamento</a:t>
            </a:r>
            <a:endParaRPr lang="en-US" sz="1100" dirty="0"/>
          </a:p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Fiscal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7178040" y="237744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08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Estratégia fiscal eficiente.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731520" y="3291840"/>
            <a:ext cx="1920240" cy="1371600"/>
          </a:xfrm>
          <a:prstGeom prst="roundRect">
            <a:avLst>
              <a:gd name="adj" fmla="val 8000"/>
            </a:avLst>
          </a:prstGeom>
          <a:solidFill>
            <a:srgbClr val="FFFFFF">
              <a:alpha val="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68680" y="3429000"/>
            <a:ext cx="1645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 Anos no</a:t>
            </a:r>
            <a:endParaRPr lang="en-US" sz="1100" dirty="0"/>
          </a:p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Mercado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868680" y="402336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08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Rigor, confiança, proximidade.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2834640" y="3291840"/>
            <a:ext cx="1920240" cy="1371600"/>
          </a:xfrm>
          <a:prstGeom prst="roundRect">
            <a:avLst>
              <a:gd name="adj" fmla="val 8000"/>
            </a:avLst>
          </a:prstGeom>
          <a:solidFill>
            <a:srgbClr val="FFFFFF">
              <a:alpha val="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971800" y="3429000"/>
            <a:ext cx="1645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Portal do</a:t>
            </a:r>
            <a:endParaRPr lang="en-US" sz="1100" dirty="0"/>
          </a:p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Cliente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2971800" y="402336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08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Informação 24/7.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4937760" y="3291840"/>
            <a:ext cx="1920240" cy="1371600"/>
          </a:xfrm>
          <a:prstGeom prst="roundRect">
            <a:avLst>
              <a:gd name="adj" fmla="val 8000"/>
            </a:avLst>
          </a:prstGeom>
          <a:solidFill>
            <a:srgbClr val="FFFFFF">
              <a:alpha val="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074920" y="3429000"/>
            <a:ext cx="1645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Reporting</a:t>
            </a:r>
            <a:endParaRPr lang="en-US" sz="1100" dirty="0"/>
          </a:p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Mensal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074920" y="402336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08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Reporting claro e adaptado.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7040880" y="3291840"/>
            <a:ext cx="1920240" cy="1371600"/>
          </a:xfrm>
          <a:prstGeom prst="roundRect">
            <a:avLst>
              <a:gd name="adj" fmla="val 8000"/>
            </a:avLst>
          </a:prstGeom>
          <a:solidFill>
            <a:srgbClr val="FFFFFF">
              <a:alpha val="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7178040" y="3429000"/>
            <a:ext cx="1645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Arquivo</a:t>
            </a:r>
            <a:endParaRPr lang="en-US" sz="1100" dirty="0"/>
          </a:p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7178040" y="402336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08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Seguro e imediato.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7772400" y="4663440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 / 08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0F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371600" y="457200"/>
            <a:ext cx="3657600" cy="3657600"/>
          </a:xfrm>
          <a:prstGeom prst="ellipse">
            <a:avLst/>
          </a:prstGeom>
          <a:solidFill>
            <a:srgbClr val="E11D73">
              <a:alpha val="8000"/>
            </a:srgbClr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097280"/>
            <a:ext cx="2011680" cy="2560320"/>
          </a:xfrm>
          <a:prstGeom prst="ellipse">
            <a:avLst/>
          </a:prstGeom>
        </p:spPr>
      </p:pic>
      <p:sp>
        <p:nvSpPr>
          <p:cNvPr id="4" name="Text 1"/>
          <p:cNvSpPr/>
          <p:nvPr/>
        </p:nvSpPr>
        <p:spPr>
          <a:xfrm>
            <a:off x="3200400" y="1097280"/>
            <a:ext cx="54864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600" i="1" dirty="0">
                <a:solidFill>
                  <a:srgbClr val="E0E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"Por trás de cada PME portuguesa há uma história</a:t>
            </a:r>
            <a:endParaRPr lang="en-US" sz="16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600" i="1" dirty="0">
                <a:solidFill>
                  <a:srgbClr val="E0E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 coragem — alguém que arriscou tudo por uma ideia.</a:t>
            </a:r>
            <a:endParaRPr lang="en-US" sz="16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600" i="1" dirty="0">
                <a:solidFill>
                  <a:srgbClr val="E0E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Há 20 anos, o Grupo Your existe para que essa</a:t>
            </a:r>
            <a:endParaRPr lang="en-US" sz="16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600" i="1" dirty="0">
                <a:solidFill>
                  <a:srgbClr val="E0E0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coragem não fique sozinha."</a:t>
            </a:r>
            <a:endParaRPr lang="en-US" sz="1600" dirty="0"/>
          </a:p>
        </p:txBody>
      </p:sp>
      <p:sp>
        <p:nvSpPr>
          <p:cNvPr id="5" name="Text 2"/>
          <p:cNvSpPr/>
          <p:nvPr/>
        </p:nvSpPr>
        <p:spPr>
          <a:xfrm>
            <a:off x="3200400" y="310896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Pedro Flores</a:t>
            </a:r>
            <a:endParaRPr lang="en-US" sz="1800" dirty="0"/>
          </a:p>
        </p:txBody>
      </p:sp>
      <p:sp>
        <p:nvSpPr>
          <p:cNvPr id="6" name="Text 3"/>
          <p:cNvSpPr/>
          <p:nvPr/>
        </p:nvSpPr>
        <p:spPr>
          <a:xfrm>
            <a:off x="3200400" y="347472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08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CEO &amp; Fundador, Grupo Your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7772400" y="4663440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07 / 08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118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11D7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CONTACTOS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731520" y="73152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 nossas delegações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731520" y="1234440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080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Presentes em todo o país para estar mais perto de si.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731520" y="1691640"/>
            <a:ext cx="2560320" cy="1325880"/>
          </a:xfrm>
          <a:prstGeom prst="roundRect">
            <a:avLst>
              <a:gd name="adj" fmla="val 8276"/>
            </a:avLst>
          </a:prstGeom>
          <a:solidFill>
            <a:srgbClr val="E11D73">
              <a:alpha val="10000"/>
            </a:srgbClr>
          </a:solidFill>
          <a:ln w="12700">
            <a:solidFill>
              <a:srgbClr val="E11D73">
                <a:alpha val="3000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68680" y="1764792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Lisboa (Sede)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868680" y="2057400"/>
            <a:ext cx="2286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R. Cidade de Cordova 2A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2610-038 Amadora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868680" y="2468880"/>
            <a:ext cx="2286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3B3B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(+351) 211 950 520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B3B3B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comercial@grupoyour.pt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3474720" y="1691640"/>
            <a:ext cx="2560320" cy="1325880"/>
          </a:xfrm>
          <a:prstGeom prst="roundRect">
            <a:avLst>
              <a:gd name="adj" fmla="val 8276"/>
            </a:avLst>
          </a:prstGeom>
          <a:solidFill>
            <a:srgbClr val="FFFFFF">
              <a:alpha val="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611880" y="1764792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Porto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3611880" y="2057400"/>
            <a:ext cx="2286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Rua São Francisco Xavier, 115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4150-673 Porto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3611880" y="2468880"/>
            <a:ext cx="2286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3B3B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(+351) 220 937 522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B3B3B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comercial@grupoyour.pt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6217920" y="1691640"/>
            <a:ext cx="2560320" cy="1325880"/>
          </a:xfrm>
          <a:prstGeom prst="roundRect">
            <a:avLst>
              <a:gd name="adj" fmla="val 8276"/>
            </a:avLst>
          </a:prstGeom>
          <a:solidFill>
            <a:srgbClr val="FFFFFF">
              <a:alpha val="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355080" y="1764792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Lourinhã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355080" y="2057400"/>
            <a:ext cx="2286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Av. Maestro M.M. Baltasar, Bl.3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2530-921 Lourinhã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6355080" y="2468880"/>
            <a:ext cx="2286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3B3B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(+351) 261 094 182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B3B3B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comercial@grupoyour.pt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731520" y="3246120"/>
            <a:ext cx="2560320" cy="1325880"/>
          </a:xfrm>
          <a:prstGeom prst="roundRect">
            <a:avLst>
              <a:gd name="adj" fmla="val 8276"/>
            </a:avLst>
          </a:prstGeom>
          <a:solidFill>
            <a:srgbClr val="FFFFFF">
              <a:alpha val="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68680" y="3319272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Santarém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868680" y="3611880"/>
            <a:ext cx="2286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Rua Dr. Agostinho Neto, Nº4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2005-171 Santarém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868680" y="4023360"/>
            <a:ext cx="2286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3B3B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(+351) 243 377 270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B3B3B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comercial@grupoyour.pt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3474720" y="3246120"/>
            <a:ext cx="2560320" cy="1325880"/>
          </a:xfrm>
          <a:prstGeom prst="roundRect">
            <a:avLst>
              <a:gd name="adj" fmla="val 8276"/>
            </a:avLst>
          </a:prstGeom>
          <a:solidFill>
            <a:srgbClr val="FFFFFF">
              <a:alpha val="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611880" y="3319272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Faro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3611880" y="3611880"/>
            <a:ext cx="2286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CC Algarb, Loja 10, R. Ataíde Oliveira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8000-218 Faro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3611880" y="4023360"/>
            <a:ext cx="2286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3B3B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(+351) 289 878 008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B3B3B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comercial@grupoyour.pt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6217920" y="3246120"/>
            <a:ext cx="2560320" cy="1325880"/>
          </a:xfrm>
          <a:prstGeom prst="roundRect">
            <a:avLst>
              <a:gd name="adj" fmla="val 8276"/>
            </a:avLst>
          </a:prstGeom>
          <a:solidFill>
            <a:srgbClr val="FFFFFF">
              <a:alpha val="5000"/>
            </a:srgbClr>
          </a:solidFill>
          <a:ln w="12700">
            <a:solidFill>
              <a:srgbClr val="FFFFFF">
                <a:alpha val="15000"/>
              </a:srgbClr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355080" y="3319272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Castelo Branco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6355080" y="3611880"/>
            <a:ext cx="2286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Av. Empresário, Praça NERCAB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6000-767 Castelo Branco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6355080" y="4023360"/>
            <a:ext cx="2286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3B3B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(+351) 272 322 292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B3B3B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comercial@grupoyour.pt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3200400" y="4617720"/>
            <a:ext cx="2743200" cy="411480"/>
          </a:xfrm>
          <a:prstGeom prst="roundRect">
            <a:avLst>
              <a:gd name="adj" fmla="val 44444"/>
            </a:avLst>
          </a:prstGeom>
          <a:solidFill>
            <a:srgbClr val="E11D73"/>
          </a:solidFill>
          <a:ln/>
        </p:spPr>
      </p:sp>
      <p:sp>
        <p:nvSpPr>
          <p:cNvPr id="30" name="Text 28"/>
          <p:cNvSpPr/>
          <p:nvPr/>
        </p:nvSpPr>
        <p:spPr>
          <a:xfrm>
            <a:off x="3200400" y="4617720"/>
            <a:ext cx="2743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grupoyour.com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7772400" y="4663440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08 / 08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Institucional - Grupo Your</dc:title>
  <dc:subject>PptxGenJS Presentation</dc:subject>
  <dc:creator>Grupo Your</dc:creator>
  <cp:lastModifiedBy>Grupo Your</cp:lastModifiedBy>
  <cp:revision>1</cp:revision>
  <dcterms:created xsi:type="dcterms:W3CDTF">2026-03-13T16:19:35Z</dcterms:created>
  <dcterms:modified xsi:type="dcterms:W3CDTF">2026-03-13T16:19:35Z</dcterms:modified>
</cp:coreProperties>
</file>